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9" r:id="rId2"/>
    <p:sldId id="2853" r:id="rId3"/>
    <p:sldId id="2843" r:id="rId4"/>
    <p:sldId id="2844" r:id="rId5"/>
    <p:sldId id="2854" r:id="rId6"/>
    <p:sldId id="2845" r:id="rId7"/>
    <p:sldId id="2855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3229"/>
    <a:srgbClr val="695F56"/>
    <a:srgbClr val="807363"/>
    <a:srgbClr val="7C6E63"/>
    <a:srgbClr val="FFFFFF"/>
    <a:srgbClr val="857B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86" y="9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4220" tIns="47110" rIns="94220" bIns="471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0" tIns="47110" rIns="94220" bIns="47110" rtlCol="0"/>
          <a:lstStyle>
            <a:lvl1pPr algn="r">
              <a:defRPr sz="1200"/>
            </a:lvl1pPr>
          </a:lstStyle>
          <a:p>
            <a:fld id="{70C11B83-D7D5-4AB5-B512-6FF3E20EA02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0" tIns="47110" rIns="94220" bIns="471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0" tIns="47110" rIns="94220" bIns="471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20" tIns="47110" rIns="94220" bIns="471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20" tIns="47110" rIns="94220" bIns="47110" rtlCol="0" anchor="b"/>
          <a:lstStyle>
            <a:lvl1pPr algn="r">
              <a:defRPr sz="1200"/>
            </a:lvl1pPr>
          </a:lstStyle>
          <a:p>
            <a:fld id="{105A7104-26A2-4033-811E-F99E83047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2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3550" y="722313"/>
            <a:ext cx="6427788" cy="3616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680E6F7-3FE3-4DE6-AA80-1B7B16C803CE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EC65B-3983-894B-9BCE-9F4AE1B2D0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6BDB-D6FF-48B6-8A26-73AF399CD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212A3-E138-481B-A788-FE100CC0D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B8500-A6B6-431C-BE4E-4915444C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A17E6-83B3-4DF9-90E4-23FBF1744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22A72-79DB-4855-915E-4A99ACE6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3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CCF1-CF61-4264-B783-B6171096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E7E38-1F1B-4A95-908E-11691DF520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A569A-A651-4B60-9CD5-7A49FF35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BE744-1448-4AD1-BB1A-3EFD97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88DF0-3391-4B43-A32B-7376ED7C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3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3F8658-6FF9-47BA-81A2-F40549B6E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A744B0-A48A-4333-AA14-AB378874E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491A4-3CF4-435E-A01A-AFB30840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4B1CC-ABD8-4BBA-8AC5-418D3B4B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466D2-7A2C-45B5-B670-03EC50A7A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9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F016B-0D4F-4F89-8A58-9CFEA9415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721D4-497F-40F0-8A35-80D46B319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DA95A-A63C-4D2E-A69F-29FE34E12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0B597-E6B1-44E2-8DA3-FB948030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5F2CF-976A-4275-B092-DFC3BB2D9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A614E-2B1C-47BF-A01A-F00C804B4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98635-47B9-4535-A9CC-8A33CD253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DD101-6FFC-4229-AAA5-F347966A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9B264-EB6D-4510-BE2F-2937FDD2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6A6C3-1331-498D-9C42-7D8C1580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4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5214C-C9BE-4CE1-BBA7-35371C049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83402-D1E0-4030-9199-0031BF1F1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5B664-781F-4138-A11D-E9E426201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D3D9-CC8D-4D32-859B-1E7810F5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48ED6-DA3C-40F5-9F1A-AD4877A8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88C49-9C6B-47A6-985F-CD13315B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7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EECD-71C9-4BFA-B1FA-958144791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D7725-3A3B-4CB3-BC07-7E04D23FA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951E9-A238-45FB-A997-2CAD6BB51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4F4ED3-E04E-45C3-AE39-E46C76B3E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91717F-CDA4-4374-A958-C41A2A89D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094DA-5233-4E48-AA3E-020A38B3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C0ADB6-023E-4E42-981C-78D46AA5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7F661-0025-4605-8712-2706DFFD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4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7469-1EBE-4245-B417-FB0559057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4E5ACA-7A09-46C0-A0F1-B9BA60AF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9C24A-55F3-4CED-A6D7-7A5505AE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CA4FD-1483-41CC-9FF3-A18AD5BC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8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34E3F-FDFE-4D3C-890C-52B0E946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4347C1-219F-441F-A2E7-A038B725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9259F-DD16-43AC-BD2F-711CFC7F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6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3084-B18A-4115-BE75-8CAEC86B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982E6-D15C-4FF3-8342-099B2C89F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BDBF3-678F-4A16-881B-DC8A413EE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6C248-B594-45BA-814C-64B9D8BF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40FC3-5DEA-4C42-8B5B-BB00E41B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E7A90-5605-4078-B42B-1EDCD8D3F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72447-E73E-42EB-B91E-01B35B9D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0B66F5-EA72-48B7-8339-31C1415A2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045E8-3953-48F6-82BA-E31C8516C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61262-024F-428B-8EAA-0E2648C6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07E97-B5ED-4E71-86A1-1E3D6C10A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5BF43-5578-4960-8EF1-B440380A9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6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85028-FAD5-45F6-B5C6-656701C0C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E9A48-A62F-4E43-B708-34327BB2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9040B-01F8-416D-97C0-422D9D23B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October 17,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B858E-D924-4246-AEEF-471CD2456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5C0EB-2AF5-4763-8D4C-28FF37B92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5D70-834D-4917-99E2-B9AF5B7E7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9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3A65BEF-1EDE-408A-A781-BAAFCECB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64581"/>
            <a:ext cx="7886700" cy="994172"/>
          </a:xfrm>
        </p:spPr>
        <p:txBody>
          <a:bodyPr/>
          <a:lstStyle/>
          <a:p>
            <a:pPr algn="ctr"/>
            <a:r>
              <a:rPr lang="en-US" b="1" dirty="0">
                <a:latin typeface="Perpetua Titling MT" panose="02020502060505020804" pitchFamily="18" charset="0"/>
              </a:rPr>
              <a:t>Brick </a:t>
            </a:r>
            <a:r>
              <a:rPr lang="en-US" b="1" dirty="0" err="1">
                <a:latin typeface="Perpetua Titling MT" panose="02020502060505020804" pitchFamily="18" charset="0"/>
              </a:rPr>
              <a:t>pac</a:t>
            </a:r>
            <a:r>
              <a:rPr lang="en-US" b="1" dirty="0">
                <a:latin typeface="Perpetua Titling MT" panose="02020502060505020804" pitchFamily="18" charset="0"/>
              </a:rPr>
              <a:t>   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5BF491-1C6D-4929-8655-37F11FBD1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8411"/>
            <a:ext cx="9944100" cy="4761915"/>
          </a:xfrm>
        </p:spPr>
        <p:txBody>
          <a:bodyPr>
            <a:normAutofit fontScale="92500" lnSpcReduction="10000"/>
          </a:bodyPr>
          <a:lstStyle/>
          <a:p>
            <a:pPr marL="282575" lvl="1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in Brick PAC Account</a:t>
            </a: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$85,469 </a:t>
            </a:r>
          </a:p>
          <a:p>
            <a:pPr marL="282575" lvl="1" indent="0">
              <a:buNone/>
            </a:pPr>
            <a:endParaRPr lang="en-US" sz="4000" dirty="0"/>
          </a:p>
          <a:p>
            <a:pPr marL="282575" lvl="1" indent="0">
              <a:buNone/>
            </a:pPr>
            <a:r>
              <a:rPr lang="en-US" sz="1400" dirty="0"/>
              <a:t> </a:t>
            </a:r>
            <a:endParaRPr lang="en-US" sz="1400" b="1" dirty="0"/>
          </a:p>
          <a:p>
            <a:pPr marL="282575" lvl="1" indent="0">
              <a:buNone/>
            </a:pPr>
            <a:endParaRPr lang="en-US" sz="1400" dirty="0"/>
          </a:p>
          <a:p>
            <a:pPr marL="282575" lvl="1" indent="0">
              <a:buNone/>
            </a:pPr>
            <a:endParaRPr lang="en-US" sz="1400" dirty="0"/>
          </a:p>
          <a:p>
            <a:pPr marL="282575" lvl="1" indent="0">
              <a:buNone/>
            </a:pPr>
            <a:endParaRPr lang="en-US" sz="1400" dirty="0"/>
          </a:p>
          <a:p>
            <a:pPr marL="282575" lvl="1" indent="0">
              <a:buNone/>
            </a:pPr>
            <a:r>
              <a:rPr lang="en-US" sz="26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D3133-A94B-64FA-9539-504E799FF059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36   October 17, 2023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25E63-786A-B34A-61BE-BCC75E8B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897F6-AFD3-9097-6D5D-2CDDED06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20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Bronze $1-249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Terry </a:t>
            </a:r>
            <a:r>
              <a:rPr lang="en-US" dirty="0" err="1"/>
              <a:t>Senter</a:t>
            </a:r>
            <a:r>
              <a:rPr lang="en-US" dirty="0"/>
              <a:t>, Acme Brick</a:t>
            </a:r>
          </a:p>
          <a:p>
            <a:pPr marL="0" indent="0">
              <a:buNone/>
            </a:pPr>
            <a:r>
              <a:rPr lang="en-US" dirty="0"/>
              <a:t>Teresa Korn, Statesville Brick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37 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7B38BE-2C55-1DF9-47BA-F22810D3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654A25E-0F5F-6D24-C30C-ACF8AE3C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2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Silver $250 - $499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John Faught, Acme Brick</a:t>
            </a:r>
          </a:p>
          <a:p>
            <a:pPr marL="0" indent="0">
              <a:buNone/>
            </a:pPr>
            <a:r>
              <a:rPr lang="en-US" dirty="0"/>
              <a:t>Shawn </a:t>
            </a:r>
            <a:r>
              <a:rPr lang="en-US" dirty="0" err="1"/>
              <a:t>Malarik</a:t>
            </a:r>
            <a:r>
              <a:rPr lang="en-US" dirty="0"/>
              <a:t> &amp; Ed Milliken </a:t>
            </a:r>
            <a:r>
              <a:rPr lang="en-US" dirty="0" err="1"/>
              <a:t>Bowerston</a:t>
            </a:r>
            <a:r>
              <a:rPr lang="en-US" dirty="0"/>
              <a:t> Shale </a:t>
            </a:r>
          </a:p>
          <a:p>
            <a:pPr marL="0" indent="0">
              <a:buNone/>
            </a:pPr>
            <a:r>
              <a:rPr lang="en-US" dirty="0"/>
              <a:t>Thomas Fisher, Custom Brick</a:t>
            </a:r>
          </a:p>
          <a:p>
            <a:pPr marL="0" indent="0">
              <a:buNone/>
            </a:pPr>
            <a:r>
              <a:rPr lang="en-US" dirty="0"/>
              <a:t>Dan Green, General Shale </a:t>
            </a:r>
          </a:p>
          <a:p>
            <a:pPr marL="0" indent="0">
              <a:buNone/>
            </a:pPr>
            <a:r>
              <a:rPr lang="en-US" dirty="0"/>
              <a:t>Chris Meyer, Mack Brick</a:t>
            </a:r>
          </a:p>
          <a:p>
            <a:pPr marL="0" indent="0">
              <a:buNone/>
            </a:pPr>
            <a:r>
              <a:rPr lang="en-US" dirty="0"/>
              <a:t>Kevin Light, Palmetto Brick</a:t>
            </a:r>
          </a:p>
          <a:p>
            <a:pPr marL="0" indent="0">
              <a:buNone/>
            </a:pPr>
            <a:r>
              <a:rPr lang="en-US" dirty="0"/>
              <a:t>Sonny Rankin, Statesville Brick</a:t>
            </a:r>
          </a:p>
          <a:p>
            <a:pPr marL="0" indent="0">
              <a:buNone/>
            </a:pPr>
            <a:r>
              <a:rPr lang="en-US" dirty="0"/>
              <a:t>William Sundquist, Whitacre Greer </a:t>
            </a:r>
          </a:p>
          <a:p>
            <a:pPr marL="0" indent="0">
              <a:buNone/>
            </a:pPr>
            <a:r>
              <a:rPr lang="en-US" dirty="0"/>
              <a:t>Trish Mauer, BIA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37 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7B38BE-2C55-1DF9-47BA-F22810D3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654A25E-0F5F-6D24-C30C-ACF8AE3C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5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20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Gold $500 - $999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Stan McCarthy &amp; Norris Watson, Acme Brick</a:t>
            </a:r>
          </a:p>
          <a:p>
            <a:pPr marL="0" indent="0">
              <a:buNone/>
            </a:pPr>
            <a:r>
              <a:rPr lang="en-US" dirty="0"/>
              <a:t>Brad Belden, Belden Brick </a:t>
            </a:r>
          </a:p>
          <a:p>
            <a:pPr marL="0" indent="0">
              <a:buNone/>
            </a:pPr>
            <a:r>
              <a:rPr lang="en-US" dirty="0"/>
              <a:t>Todd Belden, Belden Brick &amp; Supply </a:t>
            </a:r>
          </a:p>
          <a:p>
            <a:pPr marL="0" indent="0">
              <a:buNone/>
            </a:pPr>
            <a:r>
              <a:rPr lang="en-US" dirty="0"/>
              <a:t>Kathy Koenig, Church Brick</a:t>
            </a:r>
          </a:p>
          <a:p>
            <a:pPr marL="0" indent="0">
              <a:buNone/>
            </a:pPr>
            <a:r>
              <a:rPr lang="en-US" dirty="0"/>
              <a:t>Thomas Fisher, Custom Brick</a:t>
            </a:r>
          </a:p>
          <a:p>
            <a:pPr marL="0" indent="0">
              <a:buNone/>
            </a:pPr>
            <a:r>
              <a:rPr lang="en-US" dirty="0"/>
              <a:t>Gary Judd &amp; Ryan Parker, Endicott Clay  </a:t>
            </a:r>
          </a:p>
          <a:p>
            <a:pPr marL="0" indent="0">
              <a:buNone/>
            </a:pPr>
            <a:r>
              <a:rPr lang="en-US" dirty="0"/>
              <a:t>Corky Clifton &amp; Scott Miracle, General Shale </a:t>
            </a:r>
          </a:p>
          <a:p>
            <a:pPr marL="0" indent="0">
              <a:buNone/>
            </a:pPr>
            <a:r>
              <a:rPr lang="en-US" dirty="0"/>
              <a:t>Davis &amp; Denson Henry, Henry Brick</a:t>
            </a:r>
          </a:p>
          <a:p>
            <a:pPr marL="0" indent="0">
              <a:buNone/>
            </a:pPr>
            <a:r>
              <a:rPr lang="en-US" dirty="0"/>
              <a:t>Don Sackett, Interstate Brick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38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34BA4-D94F-DF3B-325C-14E269A1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655B02E-4F64-0B03-AF3C-7D5DF822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8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2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Gold $500 - $999</a:t>
            </a:r>
          </a:p>
          <a:p>
            <a:pPr marL="0" indent="0">
              <a:buNone/>
            </a:pPr>
            <a:r>
              <a:rPr lang="en-US" dirty="0"/>
              <a:t>Mike Kaiser, Kansas Brick</a:t>
            </a:r>
          </a:p>
          <a:p>
            <a:pPr marL="0" indent="0">
              <a:buNone/>
            </a:pPr>
            <a:r>
              <a:rPr lang="en-US" dirty="0"/>
              <a:t>John Bliss, </a:t>
            </a:r>
            <a:r>
              <a:rPr lang="en-US" dirty="0" err="1"/>
              <a:t>Lampus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Garrett Hopper, MG Brick</a:t>
            </a:r>
          </a:p>
          <a:p>
            <a:pPr marL="0" indent="0">
              <a:buNone/>
            </a:pPr>
            <a:r>
              <a:rPr lang="en-US" dirty="0"/>
              <a:t>Chase Alvord, Zach Alvord, Forrest Green, Willard Green &amp; Larry Tarver,	North Georgia Brick</a:t>
            </a:r>
          </a:p>
          <a:p>
            <a:pPr marL="0" indent="0">
              <a:buNone/>
            </a:pPr>
            <a:r>
              <a:rPr lang="en-US" dirty="0"/>
              <a:t>Brett Packer, Packer Brick</a:t>
            </a:r>
          </a:p>
          <a:p>
            <a:pPr marL="0" indent="0">
              <a:buNone/>
            </a:pPr>
            <a:r>
              <a:rPr lang="en-US" dirty="0"/>
              <a:t>Robert Maner, Red River Brick</a:t>
            </a:r>
          </a:p>
          <a:p>
            <a:pPr marL="0" indent="0">
              <a:buNone/>
            </a:pPr>
            <a:r>
              <a:rPr lang="en-US" dirty="0"/>
              <a:t>Kenny Thompson, South Alabama Brick </a:t>
            </a:r>
          </a:p>
          <a:p>
            <a:pPr marL="0" indent="0">
              <a:buNone/>
            </a:pPr>
            <a:r>
              <a:rPr lang="en-US" dirty="0"/>
              <a:t>Scott Parechanian, Spaulding Brick</a:t>
            </a:r>
          </a:p>
          <a:p>
            <a:pPr marL="0" indent="0">
              <a:buNone/>
            </a:pPr>
            <a:r>
              <a:rPr lang="en-US" dirty="0"/>
              <a:t>Lincoln &amp; Renae Andrews, Stiles and Hart Brick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38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B34BA4-D94F-DF3B-325C-14E269A1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655B02E-4F64-0B03-AF3C-7D5DF822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7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" y="1632203"/>
            <a:ext cx="1156716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/>
              <a:t>Platinum $1,000 +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Doug Wetzel, Abbey Hart </a:t>
            </a:r>
          </a:p>
          <a:p>
            <a:pPr marL="0" indent="0">
              <a:buNone/>
            </a:pPr>
            <a:r>
              <a:rPr lang="en-US" dirty="0"/>
              <a:t>Ed Watson, Acme Brick</a:t>
            </a:r>
          </a:p>
          <a:p>
            <a:pPr marL="0" indent="0">
              <a:buNone/>
            </a:pPr>
            <a:r>
              <a:rPr lang="en-US" dirty="0"/>
              <a:t>Bob Belden, Belden Brick </a:t>
            </a:r>
          </a:p>
          <a:p>
            <a:pPr marL="0" indent="0">
              <a:buNone/>
            </a:pPr>
            <a:r>
              <a:rPr lang="en-US" dirty="0"/>
              <a:t>Joe Rice, Belden Tri-State </a:t>
            </a:r>
          </a:p>
          <a:p>
            <a:pPr marL="0" indent="0">
              <a:buNone/>
            </a:pPr>
            <a:r>
              <a:rPr lang="en-US" dirty="0"/>
              <a:t>William Chapman, Jr., Clay </a:t>
            </a:r>
            <a:r>
              <a:rPr lang="en-US" dirty="0" err="1"/>
              <a:t>Ingels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Jim Stradley, Division 4</a:t>
            </a:r>
          </a:p>
          <a:p>
            <a:pPr marL="0" indent="0">
              <a:buNone/>
            </a:pPr>
            <a:r>
              <a:rPr lang="en-US" dirty="0"/>
              <a:t>Andy Hall, Kevin Ham &amp; Charles Smith, General Shale</a:t>
            </a:r>
          </a:p>
          <a:p>
            <a:pPr marL="0" indent="0">
              <a:buNone/>
            </a:pPr>
            <a:r>
              <a:rPr lang="en-US" dirty="0"/>
              <a:t>Corey Schultz, Hebron Brick</a:t>
            </a:r>
          </a:p>
          <a:p>
            <a:pPr marL="0" indent="0">
              <a:buNone/>
            </a:pPr>
            <a:r>
              <a:rPr lang="en-US" dirty="0"/>
              <a:t>John </a:t>
            </a:r>
            <a:r>
              <a:rPr lang="en-US" dirty="0" err="1"/>
              <a:t>Hanning</a:t>
            </a:r>
            <a:r>
              <a:rPr lang="en-US" dirty="0"/>
              <a:t>, Henry Brick</a:t>
            </a:r>
          </a:p>
          <a:p>
            <a:pPr marL="0" indent="0">
              <a:buNone/>
            </a:pPr>
            <a:r>
              <a:rPr lang="en-US" dirty="0"/>
              <a:t>Wayne </a:t>
            </a:r>
            <a:r>
              <a:rPr lang="en-US" dirty="0" err="1"/>
              <a:t>McBee</a:t>
            </a:r>
            <a:r>
              <a:rPr lang="en-US" dirty="0"/>
              <a:t>, J&amp;J Brick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39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72618-AADC-48CB-BF29-1DAA0817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8E630FA-D5DC-A2A7-E4A2-50E3F815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4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21BFB2-953E-DBDB-C85F-1B701580C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18040" y="5985671"/>
            <a:ext cx="1616963" cy="8015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54B9580-3C2B-7EC3-5D2D-A77B4A519AD9}"/>
              </a:ext>
            </a:extLst>
          </p:cNvPr>
          <p:cNvSpPr/>
          <p:nvPr/>
        </p:nvSpPr>
        <p:spPr>
          <a:xfrm>
            <a:off x="0" y="-15082"/>
            <a:ext cx="12192000" cy="1421851"/>
          </a:xfrm>
          <a:prstGeom prst="rect">
            <a:avLst/>
          </a:prstGeom>
          <a:solidFill>
            <a:srgbClr val="A832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DD1F2-864F-D88C-180B-7D425992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081"/>
            <a:ext cx="12192000" cy="14218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BRICK PAC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DC800-10F3-11F5-87A9-CA66B5FA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20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/>
              <a:t>Platinum $1,000 +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Dennis </a:t>
            </a:r>
            <a:r>
              <a:rPr lang="en-US" dirty="0" err="1"/>
              <a:t>Calander</a:t>
            </a:r>
            <a:r>
              <a:rPr lang="en-US" dirty="0"/>
              <a:t>, Metro Brick</a:t>
            </a:r>
          </a:p>
          <a:p>
            <a:pPr marL="0" indent="0">
              <a:buNone/>
            </a:pPr>
            <a:r>
              <a:rPr lang="en-US" dirty="0"/>
              <a:t>John Alvord, North Georgia Brick</a:t>
            </a:r>
          </a:p>
          <a:p>
            <a:pPr marL="0" indent="0">
              <a:buNone/>
            </a:pPr>
            <a:r>
              <a:rPr lang="en-US" dirty="0"/>
              <a:t>Josh Higgins, Pacific Clay</a:t>
            </a:r>
          </a:p>
          <a:p>
            <a:pPr marL="0" indent="0">
              <a:buNone/>
            </a:pPr>
            <a:r>
              <a:rPr lang="en-US" dirty="0"/>
              <a:t>Andy Rogers, Palmetto Brick</a:t>
            </a:r>
          </a:p>
          <a:p>
            <a:pPr marL="0" indent="0">
              <a:buNone/>
            </a:pPr>
            <a:r>
              <a:rPr lang="en-US" dirty="0"/>
              <a:t>Michael Chadwick, Riverside Brick and Supply</a:t>
            </a:r>
          </a:p>
          <a:p>
            <a:pPr marL="0" indent="0">
              <a:buNone/>
            </a:pPr>
            <a:r>
              <a:rPr lang="en-US" dirty="0"/>
              <a:t>William Thompson, South Alabama Brick </a:t>
            </a:r>
          </a:p>
          <a:p>
            <a:pPr marL="0" indent="0">
              <a:buNone/>
            </a:pPr>
            <a:r>
              <a:rPr lang="en-US" dirty="0"/>
              <a:t>Mike Foster, Statesville Brick</a:t>
            </a:r>
          </a:p>
          <a:p>
            <a:pPr marL="0" indent="0">
              <a:buNone/>
            </a:pPr>
            <a:r>
              <a:rPr lang="en-US" dirty="0"/>
              <a:t>Charles Taylor, Taylor Clay</a:t>
            </a:r>
          </a:p>
          <a:p>
            <a:pPr marL="0" indent="0">
              <a:buNone/>
            </a:pPr>
            <a:r>
              <a:rPr lang="en-US" dirty="0"/>
              <a:t>Ray Leonhard, BIA </a:t>
            </a:r>
          </a:p>
          <a:p>
            <a:pPr marL="0" indent="0">
              <a:buNone/>
            </a:pPr>
            <a:r>
              <a:rPr lang="en-US" dirty="0"/>
              <a:t>Joseph Casper, BIA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C8DD62-971F-9324-4818-A430B167E9A1}"/>
              </a:ext>
            </a:extLst>
          </p:cNvPr>
          <p:cNvSpPr txBox="1"/>
          <p:nvPr/>
        </p:nvSpPr>
        <p:spPr>
          <a:xfrm>
            <a:off x="4856892" y="641864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Page 39  October 17, 2023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72618-AADC-48CB-BF29-1DAA0817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17, 2023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8E630FA-D5DC-A2A7-E4A2-50E3F815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5D70-834D-4917-99E2-B9AF5B7E75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1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6153</TotalTime>
  <Words>425</Words>
  <Application>Microsoft Office PowerPoint</Application>
  <PresentationFormat>Widescreen</PresentationFormat>
  <Paragraphs>122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Perpetua Titling MT</vt:lpstr>
      <vt:lpstr>Times New Roman</vt:lpstr>
      <vt:lpstr>Office Theme</vt:lpstr>
      <vt:lpstr>Brick pac    </vt:lpstr>
      <vt:lpstr>BRICK PAC </vt:lpstr>
      <vt:lpstr>BRICK PAC </vt:lpstr>
      <vt:lpstr>BRICK PAC  </vt:lpstr>
      <vt:lpstr>BRICK PAC  </vt:lpstr>
      <vt:lpstr>BRICK PAC  </vt:lpstr>
      <vt:lpstr>BRICK PAC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Catie Leonhard</dc:creator>
  <cp:lastModifiedBy>Kaylee Jeffries</cp:lastModifiedBy>
  <cp:revision>375</cp:revision>
  <cp:lastPrinted>2023-10-13T16:12:44Z</cp:lastPrinted>
  <dcterms:created xsi:type="dcterms:W3CDTF">2021-10-29T14:36:19Z</dcterms:created>
  <dcterms:modified xsi:type="dcterms:W3CDTF">2023-11-14T17:00:02Z</dcterms:modified>
</cp:coreProperties>
</file>